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778F24B-4AF5-49A1-97F8-F1E92BED11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8208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B6D348-89CA-4B2A-ADBD-AED8D063F766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614296-4CED-4649-86BF-C120A15F6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817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614296-4CED-4649-86BF-C120A15F620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495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2E55-E03F-4AC2-BD5B-61ED00E49D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9292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6F4B1-78E1-4C89-9EAA-8CC6B99D5D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2160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E97E0-0A05-471E-BB6A-CE29434AFD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6791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164AF-DCC9-4BA6-B6A4-8152CE5753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2446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FB5AA-AA25-4D49-8187-C427EED8A3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1971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F0A07-202F-4F66-9E87-F167FCB5B9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4870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4C888-6743-47DC-B18F-9F68C69654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9379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E4755-59CC-4A05-A90F-651DE42661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41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8836E-5568-47BA-9E75-2044E4F8A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6342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E5EE8-CA34-4621-8DE8-A794DA07D5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8181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7BDD04-684A-4517-86DC-1151FB4570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5321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96CC55A5-E135-44E9-9596-7C67D7BC4C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534400" cy="1143000"/>
          </a:xfrm>
        </p:spPr>
        <p:txBody>
          <a:bodyPr/>
          <a:lstStyle/>
          <a:p>
            <a:pPr algn="l"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_________ Clase 801</a:t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13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2018</a:t>
            </a:r>
            <a:endParaRPr lang="en-US" altLang="en-US" sz="3600" dirty="0" smtClean="0">
              <a:solidFill>
                <a:schemeClr val="folHlink"/>
              </a:solidFill>
            </a:endParaRP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686800" cy="48006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70: </a:t>
            </a:r>
            <a:r>
              <a:rPr lang="es-ES_tradnl" altLang="en-US" dirty="0" smtClean="0"/>
              <a:t>¿Qué comiste en el desayuno?</a:t>
            </a:r>
            <a:endParaRPr lang="es-ES_tradnl" altLang="en-US" dirty="0" smtClean="0">
              <a:solidFill>
                <a:srgbClr val="FF0000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preterite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tense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verbs</a:t>
            </a:r>
            <a:endParaRPr lang="es-ES_tradnl" altLang="en-US" sz="2800" i="1" dirty="0" smtClean="0">
              <a:solidFill>
                <a:srgbClr val="7030A0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FF0000"/>
                </a:solidFill>
              </a:rPr>
              <a:t>:</a:t>
            </a:r>
          </a:p>
          <a:p>
            <a:pPr marL="609600" indent="-609600" eaLnBrk="1" hangingPunct="1">
              <a:buFontTx/>
              <a:buNone/>
            </a:pPr>
            <a:r>
              <a:rPr lang="es-ES_tradnl" altLang="en-US" b="1" dirty="0" smtClean="0">
                <a:solidFill>
                  <a:srgbClr val="00B0F0"/>
                </a:solidFill>
              </a:rPr>
              <a:t>TOMAR </a:t>
            </a:r>
            <a:r>
              <a:rPr lang="es-ES_tradnl" altLang="en-US" b="1" u="sng" dirty="0" err="1" smtClean="0">
                <a:solidFill>
                  <a:srgbClr val="00B0F0"/>
                </a:solidFill>
              </a:rPr>
              <a:t>Quiz</a:t>
            </a:r>
            <a:r>
              <a:rPr lang="es-ES_tradnl" altLang="en-US" b="1" u="sng" dirty="0" smtClean="0">
                <a:solidFill>
                  <a:srgbClr val="00B0F0"/>
                </a:solidFill>
              </a:rPr>
              <a:t> 1: Capitulo 8</a:t>
            </a:r>
            <a:endParaRPr lang="es-ES_tradnl" altLang="en-US" b="1" dirty="0" smtClean="0">
              <a:solidFill>
                <a:srgbClr val="00B0F0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es-ES_tradnl" altLang="en-US" dirty="0" smtClean="0"/>
              <a:t>TEXTO:</a:t>
            </a:r>
          </a:p>
          <a:p>
            <a:pPr marL="609600" indent="-609600" eaLnBrk="1" hangingPunct="1"/>
            <a:r>
              <a:rPr lang="es-ES_tradnl" altLang="en-US" dirty="0" smtClean="0"/>
              <a:t>Completa </a:t>
            </a:r>
            <a:r>
              <a:rPr lang="es-ES_tradnl" altLang="en-US" u="sng" dirty="0" smtClean="0"/>
              <a:t>Ejercicio 3</a:t>
            </a:r>
            <a:r>
              <a:rPr lang="es-ES_tradnl" altLang="en-US" dirty="0" smtClean="0"/>
              <a:t> p. 275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dirty="0" smtClean="0"/>
          </a:p>
          <a:p>
            <a:pPr marL="609600" indent="-609600" eaLnBrk="1" hangingPunct="1">
              <a:buFontTx/>
              <a:buNone/>
            </a:pPr>
            <a:endParaRPr lang="es-ES_tradnl" alt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Ejercicios: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6248400"/>
          </a:xfrm>
        </p:spPr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Copia</a:t>
            </a:r>
            <a:r>
              <a:rPr lang="en-US" altLang="en-US" dirty="0" smtClean="0"/>
              <a:t> </a:t>
            </a:r>
            <a:r>
              <a:rPr lang="en-US" altLang="en-US" dirty="0" smtClean="0"/>
              <a:t>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4</a:t>
            </a:r>
            <a:r>
              <a:rPr lang="en-US" altLang="en-US" dirty="0" smtClean="0"/>
              <a:t> p. 276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TEXTO:</a:t>
            </a:r>
          </a:p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5</a:t>
            </a:r>
            <a:r>
              <a:rPr lang="en-US" altLang="en-US" dirty="0" smtClean="0"/>
              <a:t> p. 276 </a:t>
            </a:r>
            <a:r>
              <a:rPr lang="en-US" altLang="en-US" i="1" dirty="0" smtClean="0"/>
              <a:t>(write the corrected paragraph in your notebook)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SIGN </a:t>
            </a:r>
            <a:r>
              <a:rPr lang="en-US" altLang="en-US" u="sng" dirty="0" err="1" smtClean="0"/>
              <a:t>Examen</a:t>
            </a:r>
            <a:r>
              <a:rPr lang="en-US" altLang="en-US" u="sng" dirty="0" smtClean="0"/>
              <a:t>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</a:t>
            </a:r>
            <a:r>
              <a:rPr lang="en-US" altLang="en-US" u="sng" dirty="0" smtClean="0"/>
              <a:t>7</a:t>
            </a:r>
            <a:r>
              <a:rPr lang="en-US" altLang="en-US" dirty="0" smtClean="0"/>
              <a:t> </a:t>
            </a:r>
            <a:r>
              <a:rPr lang="en-US" altLang="en-US" dirty="0" smtClean="0"/>
              <a:t>by </a:t>
            </a:r>
            <a:r>
              <a:rPr lang="en-US" altLang="en-US" dirty="0" smtClean="0"/>
              <a:t>MONDAY</a:t>
            </a:r>
          </a:p>
          <a:p>
            <a:pPr eaLnBrk="1" hangingPunct="1"/>
            <a:r>
              <a:rPr lang="en-US" altLang="en-US" dirty="0" smtClean="0"/>
              <a:t>SIGN </a:t>
            </a:r>
            <a:r>
              <a:rPr lang="en-US" altLang="en-US" u="sng" dirty="0" smtClean="0"/>
              <a:t>RUBRIC: </a:t>
            </a:r>
            <a:r>
              <a:rPr lang="en-US" altLang="en-US" u="sng" dirty="0" err="1" smtClean="0"/>
              <a:t>Mis</a:t>
            </a:r>
            <a:r>
              <a:rPr lang="en-US" altLang="en-US" u="sng" dirty="0" smtClean="0"/>
              <a:t> </a:t>
            </a:r>
            <a:r>
              <a:rPr lang="en-US" altLang="en-US" u="sng" dirty="0" err="1" smtClean="0"/>
              <a:t>vacaciones</a:t>
            </a:r>
            <a:r>
              <a:rPr lang="en-US" altLang="en-US" u="sng" dirty="0" smtClean="0"/>
              <a:t>…</a:t>
            </a:r>
            <a:r>
              <a:rPr lang="en-US" altLang="en-US" dirty="0" smtClean="0"/>
              <a:t> by TUESDAY</a:t>
            </a:r>
            <a:endParaRPr lang="en-US" altLang="en-US" dirty="0" smtClean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81000" y="21336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70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1747</TotalTime>
  <Words>87</Words>
  <Application>Microsoft Office PowerPoint</Application>
  <PresentationFormat>On-screen Show (4:3)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Verdana</vt:lpstr>
      <vt:lpstr>Default Design</vt:lpstr>
      <vt:lpstr>Me llamo _________ Clase 801 La fecha es el 13 de abril del 2018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14 de diciembre del 2012</dc:title>
  <dc:creator>Helen Zumaeta</dc:creator>
  <cp:lastModifiedBy>Helen Zumaeta</cp:lastModifiedBy>
  <cp:revision>30</cp:revision>
  <dcterms:created xsi:type="dcterms:W3CDTF">2012-12-14T15:04:32Z</dcterms:created>
  <dcterms:modified xsi:type="dcterms:W3CDTF">2018-04-13T20:34:23Z</dcterms:modified>
</cp:coreProperties>
</file>